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16"/>
  </p:notesMasterIdLst>
  <p:sldIdLst>
    <p:sldId id="289" r:id="rId4"/>
    <p:sldId id="290" r:id="rId5"/>
    <p:sldId id="291" r:id="rId6"/>
    <p:sldId id="260" r:id="rId7"/>
    <p:sldId id="294" r:id="rId8"/>
    <p:sldId id="295" r:id="rId9"/>
    <p:sldId id="296" r:id="rId10"/>
    <p:sldId id="297" r:id="rId11"/>
    <p:sldId id="298" r:id="rId12"/>
    <p:sldId id="299" r:id="rId13"/>
    <p:sldId id="293" r:id="rId14"/>
    <p:sldId id="301" r:id="rId15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4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63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7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13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19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64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47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54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1"/>
            <a:ext cx="12192000" cy="6955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96503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355603"/>
            <a:ext cx="10690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/>
              <a:t>CHÀO MỪNG CÁC BẠN ĐẾN VỚI BÀI THUYẾT TRÌNH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3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3406281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/>
              <a:t>Các chức năng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1A5B9-F395-AA1E-8B26-6D2E9810D659}"/>
              </a:ext>
            </a:extLst>
          </p:cNvPr>
          <p:cNvSpPr txBox="1"/>
          <p:nvPr/>
        </p:nvSpPr>
        <p:spPr>
          <a:xfrm>
            <a:off x="1536199" y="2693191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Gửi Mail cập nhật mật khẩu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044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-2383157" y="3146978"/>
            <a:ext cx="10690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Arial Black" panose="020B0A04020102020204" pitchFamily="34" charset="0"/>
              </a:rPr>
              <a:t>IV. DEMO</a:t>
            </a:r>
          </a:p>
          <a:p>
            <a:pPr algn="ctr"/>
            <a:endParaRPr lang="en-US" sz="40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FCD9-4CF6-8874-2412-954BF151E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052" y="1378897"/>
            <a:ext cx="2657270" cy="531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3D545-EB3B-D5AA-3E71-45287D474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1648" y="1378898"/>
            <a:ext cx="2657270" cy="53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21DA4-1142-2A0E-A50A-FC89ED1314B0}"/>
              </a:ext>
            </a:extLst>
          </p:cNvPr>
          <p:cNvSpPr txBox="1"/>
          <p:nvPr/>
        </p:nvSpPr>
        <p:spPr>
          <a:xfrm>
            <a:off x="1536971" y="3239311"/>
            <a:ext cx="9503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500" b="1" dirty="0"/>
              <a:t>CHÀO MỪNG ĐẾN VỚI BÀI THUYẾT TRÌNH</a:t>
            </a:r>
            <a:endParaRPr lang="en-US" sz="35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F0231-FDF2-CC3E-71B3-C73CAD28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1C0C1-591D-0510-EAA3-E2CE6B2E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17C4E0-8D0E-CD6F-C3AE-3AE052FB2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  <p:pic>
        <p:nvPicPr>
          <p:cNvPr id="18" name="Video 17" title="3D White Stars">
            <a:hlinkClick r:id="" action="ppaction://media"/>
            <a:extLst>
              <a:ext uri="{FF2B5EF4-FFF2-40B4-BE49-F238E27FC236}">
                <a16:creationId xmlns:a16="http://schemas.microsoft.com/office/drawing/2014/main" id="{51935305-8585-730A-2322-855A3878E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86775"/>
            <a:ext cx="12192000" cy="6573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636B4D-D1E0-1142-A349-235B27C805C1}"/>
              </a:ext>
            </a:extLst>
          </p:cNvPr>
          <p:cNvSpPr txBox="1"/>
          <p:nvPr/>
        </p:nvSpPr>
        <p:spPr>
          <a:xfrm>
            <a:off x="750710" y="3701414"/>
            <a:ext cx="10690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>
                <a:latin typeface="+mn-lt"/>
              </a:rPr>
              <a:t>Cảm ơn đã lắng nghe</a:t>
            </a:r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3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4F2CF-69B2-1E47-4A4D-7BC9AD3563CA}"/>
              </a:ext>
            </a:extLst>
          </p:cNvPr>
          <p:cNvSpPr txBox="1"/>
          <p:nvPr/>
        </p:nvSpPr>
        <p:spPr>
          <a:xfrm>
            <a:off x="1631243" y="1738489"/>
            <a:ext cx="892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/>
              <a:t>THỰC TẬP CHUYÊN MÔN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EA76-170F-8EA3-0D96-1026FB6FE9E0}"/>
              </a:ext>
            </a:extLst>
          </p:cNvPr>
          <p:cNvSpPr txBox="1"/>
          <p:nvPr/>
        </p:nvSpPr>
        <p:spPr>
          <a:xfrm>
            <a:off x="750709" y="2889956"/>
            <a:ext cx="1069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/>
              <a:t>ĐỀ TÀI: XÂY DỰNG ỨNG DỤNG ĐẶT XE THÔNG MINH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4D36E-7093-4BC3-3888-CD84A16C441B}"/>
              </a:ext>
            </a:extLst>
          </p:cNvPr>
          <p:cNvSpPr txBox="1"/>
          <p:nvPr/>
        </p:nvSpPr>
        <p:spPr>
          <a:xfrm>
            <a:off x="2658533" y="3918312"/>
            <a:ext cx="10013243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600" b="1" dirty="0"/>
              <a:t>Sinh viên thực hiện : 	PHẠM THỊ LY – 6151071069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Lớp: CQ. CNTT – K61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			Bộ môn Công nghệ thông tin</a:t>
            </a:r>
          </a:p>
          <a:p>
            <a:pPr algn="just">
              <a:lnSpc>
                <a:spcPct val="150000"/>
              </a:lnSpc>
            </a:pPr>
            <a:r>
              <a:rPr lang="vi-VN" sz="1600" b="1" dirty="0"/>
              <a:t>Người hướng dẫn:</a:t>
            </a:r>
            <a:r>
              <a:rPr lang="en-US" sz="1600" b="1" dirty="0"/>
              <a:t>		</a:t>
            </a:r>
            <a:r>
              <a:rPr lang="en-US" sz="1600" b="1" dirty="0" err="1"/>
              <a:t>ThS</a:t>
            </a:r>
            <a:r>
              <a:rPr lang="en-US" sz="1600" b="1" dirty="0"/>
              <a:t>. </a:t>
            </a:r>
            <a:r>
              <a:rPr lang="vi-VN" sz="1600" b="1" dirty="0"/>
              <a:t>Trần Thị Dung 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5F425-346C-D638-B722-C6D14376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81" y="5593404"/>
            <a:ext cx="3477086" cy="136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EC92A-9BE9-6378-358E-0DFF7609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264" y="4669275"/>
            <a:ext cx="985736" cy="80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AFD3-F19F-1E41-5602-75845C66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655" y="5992238"/>
            <a:ext cx="2381856" cy="10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5311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79641-4735-FB7D-8BC8-E484B5AD3686}"/>
              </a:ext>
            </a:extLst>
          </p:cNvPr>
          <p:cNvSpPr txBox="1"/>
          <p:nvPr/>
        </p:nvSpPr>
        <p:spPr>
          <a:xfrm>
            <a:off x="1428044" y="214489"/>
            <a:ext cx="9335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5957-A685-150E-D64F-E381D514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50" y="2045094"/>
            <a:ext cx="1829784" cy="3726426"/>
          </a:xfrm>
          <a:prstGeom prst="rect">
            <a:avLst/>
          </a:prstGeom>
        </p:spPr>
      </p:pic>
      <p:pic>
        <p:nvPicPr>
          <p:cNvPr id="6" name="Graphic 5" descr="Back with solid fill">
            <a:extLst>
              <a:ext uri="{FF2B5EF4-FFF2-40B4-BE49-F238E27FC236}">
                <a16:creationId xmlns:a16="http://schemas.microsoft.com/office/drawing/2014/main" id="{D4C65E9B-D88E-8907-5AE5-EAFDC6D6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1604" y="2070237"/>
            <a:ext cx="2285415" cy="914400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B1CA0BD1-A15B-3BA4-EA70-C8590450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731596" y="4897124"/>
            <a:ext cx="2185430" cy="874396"/>
          </a:xfrm>
          <a:prstGeom prst="rect">
            <a:avLst/>
          </a:prstGeom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5346CC21-A713-9589-4469-919A83CA9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1118" y="1819291"/>
            <a:ext cx="1665777" cy="1319235"/>
          </a:xfrm>
          <a:prstGeom prst="rect">
            <a:avLst/>
          </a:prstGeom>
        </p:spPr>
      </p:pic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DD53A6BC-4EE2-66B6-F82B-CCC9166B4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071984" y="5033811"/>
            <a:ext cx="1665777" cy="851336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79007C48-AE88-C2C7-FD78-B0DB74640C14}"/>
              </a:ext>
            </a:extLst>
          </p:cNvPr>
          <p:cNvSpPr/>
          <p:nvPr/>
        </p:nvSpPr>
        <p:spPr>
          <a:xfrm>
            <a:off x="444707" y="1381386"/>
            <a:ext cx="2546555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AC2FC-9695-9CD7-E1D2-D665A5479D92}"/>
              </a:ext>
            </a:extLst>
          </p:cNvPr>
          <p:cNvSpPr txBox="1"/>
          <p:nvPr/>
        </p:nvSpPr>
        <p:spPr>
          <a:xfrm>
            <a:off x="688707" y="2064163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I. </a:t>
            </a:r>
            <a:r>
              <a:rPr lang="vi-VN" sz="2500" b="1" dirty="0"/>
              <a:t>Tổng quan</a:t>
            </a:r>
            <a:endParaRPr lang="en-US" sz="2500" b="1" dirty="0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9F1525E9-E8DE-481F-A556-3C2868054ABC}"/>
              </a:ext>
            </a:extLst>
          </p:cNvPr>
          <p:cNvSpPr/>
          <p:nvPr/>
        </p:nvSpPr>
        <p:spPr>
          <a:xfrm>
            <a:off x="9026583" y="1532938"/>
            <a:ext cx="2811456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1AC24-2C33-3E1B-80E4-500282D52E5A}"/>
              </a:ext>
            </a:extLst>
          </p:cNvPr>
          <p:cNvSpPr txBox="1"/>
          <p:nvPr/>
        </p:nvSpPr>
        <p:spPr>
          <a:xfrm>
            <a:off x="9418603" y="2240381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</a:t>
            </a:r>
            <a:r>
              <a:rPr lang="en-US" sz="2500" b="1" dirty="0"/>
              <a:t>. </a:t>
            </a:r>
            <a:r>
              <a:rPr lang="vi-VN" sz="2500" b="1" dirty="0"/>
              <a:t>Nội dung</a:t>
            </a:r>
            <a:endParaRPr lang="en-US" sz="2500" b="1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3253C029-089F-1AE5-974F-F58B4E74AFF0}"/>
              </a:ext>
            </a:extLst>
          </p:cNvPr>
          <p:cNvSpPr/>
          <p:nvPr/>
        </p:nvSpPr>
        <p:spPr>
          <a:xfrm>
            <a:off x="8917026" y="4464980"/>
            <a:ext cx="303268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4F809-E217-AAB7-4E7F-96D3255DF8E7}"/>
              </a:ext>
            </a:extLst>
          </p:cNvPr>
          <p:cNvSpPr txBox="1"/>
          <p:nvPr/>
        </p:nvSpPr>
        <p:spPr>
          <a:xfrm>
            <a:off x="9252090" y="5182180"/>
            <a:ext cx="2360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III</a:t>
            </a:r>
            <a:r>
              <a:rPr lang="en-US" sz="2500" b="1" dirty="0"/>
              <a:t>. </a:t>
            </a:r>
            <a:r>
              <a:rPr lang="vi-VN" sz="2500" b="1" dirty="0"/>
              <a:t>Chức năng</a:t>
            </a:r>
            <a:endParaRPr lang="en-US" sz="2500" b="1" dirty="0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7B0B325F-75E4-F5F5-45E5-32622BBD11EF}"/>
              </a:ext>
            </a:extLst>
          </p:cNvPr>
          <p:cNvSpPr/>
          <p:nvPr/>
        </p:nvSpPr>
        <p:spPr>
          <a:xfrm>
            <a:off x="292223" y="4339823"/>
            <a:ext cx="2712432" cy="1988998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3C5004-1E0D-1B0D-C906-B7A00C3F2A72}"/>
              </a:ext>
            </a:extLst>
          </p:cNvPr>
          <p:cNvSpPr txBox="1"/>
          <p:nvPr/>
        </p:nvSpPr>
        <p:spPr>
          <a:xfrm>
            <a:off x="850120" y="5095795"/>
            <a:ext cx="2154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IV. Demo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3910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3834620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 b="1" dirty="0"/>
              <a:t>Lý do chọn đề tài</a:t>
            </a:r>
            <a:endParaRPr 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30DC0-FAA2-28CF-3258-615C448680D7}"/>
              </a:ext>
            </a:extLst>
          </p:cNvPr>
          <p:cNvSpPr txBox="1"/>
          <p:nvPr/>
        </p:nvSpPr>
        <p:spPr>
          <a:xfrm>
            <a:off x="1517073" y="2400983"/>
            <a:ext cx="10739014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Sự phát triển của công nghệ và xu hướng công nghệ trong ngành giao thông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Tiện ích và thuận lợi cho người dùng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tiện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lợi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linh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hoạt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an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toàn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và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đảm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bảo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Tính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ứng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+mn-lt"/>
              </a:rPr>
              <a:t>dụng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rộng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400" b="1" i="0" dirty="0">
                <a:solidFill>
                  <a:srgbClr val="000000"/>
                </a:solidFill>
                <a:effectLst/>
                <a:latin typeface="+mn-lt"/>
              </a:rPr>
              <a:t>Tiềm năng kinh doanh và thị trường</a:t>
            </a:r>
            <a:endParaRPr lang="en-US" sz="2400" b="1" dirty="0"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41"/>
          <p:cNvGrpSpPr/>
          <p:nvPr/>
        </p:nvGrpSpPr>
        <p:grpSpPr>
          <a:xfrm>
            <a:off x="-652" y="2306151"/>
            <a:ext cx="12192000" cy="4179492"/>
            <a:chOff x="3211792" y="2279426"/>
            <a:chExt cx="7595502" cy="3097924"/>
          </a:xfrm>
        </p:grpSpPr>
        <p:sp>
          <p:nvSpPr>
            <p:cNvPr id="477" name="Google Shape;477;p41"/>
            <p:cNvSpPr/>
            <p:nvPr/>
          </p:nvSpPr>
          <p:spPr>
            <a:xfrm>
              <a:off x="3211792" y="2279426"/>
              <a:ext cx="7595502" cy="3097924"/>
            </a:xfrm>
            <a:custGeom>
              <a:avLst/>
              <a:gdLst/>
              <a:ahLst/>
              <a:cxnLst/>
              <a:rect l="l" t="t" r="r" b="b"/>
              <a:pathLst>
                <a:path w="6227866" h="2576142" extrusionOk="0">
                  <a:moveTo>
                    <a:pt x="0" y="0"/>
                  </a:moveTo>
                  <a:cubicBezTo>
                    <a:pt x="106275" y="-30742"/>
                    <a:pt x="341306" y="40467"/>
                    <a:pt x="503891" y="0"/>
                  </a:cubicBezTo>
                  <a:cubicBezTo>
                    <a:pt x="666476" y="-40467"/>
                    <a:pt x="784550" y="17622"/>
                    <a:pt x="883225" y="0"/>
                  </a:cubicBezTo>
                  <a:cubicBezTo>
                    <a:pt x="981900" y="-17622"/>
                    <a:pt x="1423716" y="64845"/>
                    <a:pt x="1573952" y="0"/>
                  </a:cubicBezTo>
                  <a:cubicBezTo>
                    <a:pt x="1724188" y="-64845"/>
                    <a:pt x="1863553" y="47635"/>
                    <a:pt x="2077843" y="0"/>
                  </a:cubicBezTo>
                  <a:cubicBezTo>
                    <a:pt x="2292133" y="-47635"/>
                    <a:pt x="2414274" y="12356"/>
                    <a:pt x="2581734" y="0"/>
                  </a:cubicBezTo>
                  <a:cubicBezTo>
                    <a:pt x="2749194" y="-12356"/>
                    <a:pt x="3032417" y="65000"/>
                    <a:pt x="3272460" y="0"/>
                  </a:cubicBezTo>
                  <a:cubicBezTo>
                    <a:pt x="3512503" y="-65000"/>
                    <a:pt x="3579252" y="29379"/>
                    <a:pt x="3714073" y="0"/>
                  </a:cubicBezTo>
                  <a:cubicBezTo>
                    <a:pt x="3848894" y="-29379"/>
                    <a:pt x="4092156" y="61860"/>
                    <a:pt x="4404800" y="0"/>
                  </a:cubicBezTo>
                  <a:cubicBezTo>
                    <a:pt x="4717444" y="-61860"/>
                    <a:pt x="4868862" y="82145"/>
                    <a:pt x="5095527" y="0"/>
                  </a:cubicBezTo>
                  <a:cubicBezTo>
                    <a:pt x="5322192" y="-82145"/>
                    <a:pt x="5545375" y="22266"/>
                    <a:pt x="5661696" y="0"/>
                  </a:cubicBezTo>
                  <a:cubicBezTo>
                    <a:pt x="5778017" y="-22266"/>
                    <a:pt x="5980492" y="33406"/>
                    <a:pt x="6227866" y="0"/>
                  </a:cubicBezTo>
                  <a:cubicBezTo>
                    <a:pt x="6236688" y="228755"/>
                    <a:pt x="6219025" y="289651"/>
                    <a:pt x="6227866" y="489467"/>
                  </a:cubicBezTo>
                  <a:cubicBezTo>
                    <a:pt x="6236707" y="689283"/>
                    <a:pt x="6224289" y="795618"/>
                    <a:pt x="6227866" y="927411"/>
                  </a:cubicBezTo>
                  <a:cubicBezTo>
                    <a:pt x="6231443" y="1059204"/>
                    <a:pt x="6188059" y="1314414"/>
                    <a:pt x="6227866" y="1442640"/>
                  </a:cubicBezTo>
                  <a:cubicBezTo>
                    <a:pt x="6267673" y="1570866"/>
                    <a:pt x="6200695" y="1849125"/>
                    <a:pt x="6227866" y="1957868"/>
                  </a:cubicBezTo>
                  <a:cubicBezTo>
                    <a:pt x="6255037" y="2066611"/>
                    <a:pt x="6198310" y="2374280"/>
                    <a:pt x="6227866" y="2576142"/>
                  </a:cubicBezTo>
                  <a:cubicBezTo>
                    <a:pt x="6000202" y="2650313"/>
                    <a:pt x="5738770" y="2546072"/>
                    <a:pt x="5599418" y="2576142"/>
                  </a:cubicBezTo>
                  <a:cubicBezTo>
                    <a:pt x="5460066" y="2606212"/>
                    <a:pt x="5274249" y="2526919"/>
                    <a:pt x="5033248" y="2576142"/>
                  </a:cubicBezTo>
                  <a:cubicBezTo>
                    <a:pt x="4792247" y="2625365"/>
                    <a:pt x="4774377" y="2532353"/>
                    <a:pt x="4653914" y="2576142"/>
                  </a:cubicBezTo>
                  <a:cubicBezTo>
                    <a:pt x="4533451" y="2619931"/>
                    <a:pt x="4381789" y="2536164"/>
                    <a:pt x="4212302" y="2576142"/>
                  </a:cubicBezTo>
                  <a:cubicBezTo>
                    <a:pt x="4042815" y="2616120"/>
                    <a:pt x="3847190" y="2493806"/>
                    <a:pt x="3521575" y="2576142"/>
                  </a:cubicBezTo>
                  <a:cubicBezTo>
                    <a:pt x="3195960" y="2658478"/>
                    <a:pt x="3074075" y="2569464"/>
                    <a:pt x="2955406" y="2576142"/>
                  </a:cubicBezTo>
                  <a:cubicBezTo>
                    <a:pt x="2836737" y="2582820"/>
                    <a:pt x="2672317" y="2548531"/>
                    <a:pt x="2513793" y="2576142"/>
                  </a:cubicBezTo>
                  <a:cubicBezTo>
                    <a:pt x="2355269" y="2603753"/>
                    <a:pt x="2102903" y="2535502"/>
                    <a:pt x="1947624" y="2576142"/>
                  </a:cubicBezTo>
                  <a:cubicBezTo>
                    <a:pt x="1792345" y="2616782"/>
                    <a:pt x="1738893" y="2572442"/>
                    <a:pt x="1568290" y="2576142"/>
                  </a:cubicBezTo>
                  <a:cubicBezTo>
                    <a:pt x="1397687" y="2579842"/>
                    <a:pt x="1332217" y="2549382"/>
                    <a:pt x="1188956" y="2576142"/>
                  </a:cubicBezTo>
                  <a:cubicBezTo>
                    <a:pt x="1045695" y="2602902"/>
                    <a:pt x="757825" y="2546096"/>
                    <a:pt x="622787" y="2576142"/>
                  </a:cubicBezTo>
                  <a:cubicBezTo>
                    <a:pt x="487749" y="2606188"/>
                    <a:pt x="276683" y="2556268"/>
                    <a:pt x="0" y="2576142"/>
                  </a:cubicBezTo>
                  <a:cubicBezTo>
                    <a:pt x="-41976" y="2442592"/>
                    <a:pt x="63526" y="2276208"/>
                    <a:pt x="0" y="2035152"/>
                  </a:cubicBezTo>
                  <a:cubicBezTo>
                    <a:pt x="-63526" y="1794096"/>
                    <a:pt x="15332" y="1674627"/>
                    <a:pt x="0" y="1545685"/>
                  </a:cubicBezTo>
                  <a:cubicBezTo>
                    <a:pt x="-15332" y="1416743"/>
                    <a:pt x="45226" y="1257653"/>
                    <a:pt x="0" y="1107741"/>
                  </a:cubicBezTo>
                  <a:cubicBezTo>
                    <a:pt x="-45226" y="957829"/>
                    <a:pt x="15908" y="744030"/>
                    <a:pt x="0" y="566751"/>
                  </a:cubicBezTo>
                  <a:cubicBezTo>
                    <a:pt x="-15908" y="389472"/>
                    <a:pt x="60592" y="278788"/>
                    <a:pt x="0" y="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A5816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</a:t>
              </a:r>
              <a:endParaRPr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41" descr="Clipboard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2124" y="2368466"/>
              <a:ext cx="519303" cy="51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2891037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F860E-1F4B-5FF9-F3B4-21A2A1863A13}"/>
              </a:ext>
            </a:extLst>
          </p:cNvPr>
          <p:cNvSpPr txBox="1"/>
          <p:nvPr/>
        </p:nvSpPr>
        <p:spPr>
          <a:xfrm>
            <a:off x="1428044" y="372357"/>
            <a:ext cx="9335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600" b="1" dirty="0">
                <a:solidFill>
                  <a:schemeClr val="bg1"/>
                </a:solidFill>
              </a:rPr>
              <a:t>I. TỔNG QUAN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59E0B-6EF7-9BB8-53FE-D0F8EC37EA16}"/>
              </a:ext>
            </a:extLst>
          </p:cNvPr>
          <p:cNvSpPr txBox="1"/>
          <p:nvPr/>
        </p:nvSpPr>
        <p:spPr>
          <a:xfrm>
            <a:off x="1921800" y="1435596"/>
            <a:ext cx="397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/>
              <a:t>Mục tiêu</a:t>
            </a:r>
            <a:endParaRPr lang="en-US" sz="3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977A-5B98-9B7B-4416-AD19E57B9CB0}"/>
              </a:ext>
            </a:extLst>
          </p:cNvPr>
          <p:cNvSpPr txBox="1"/>
          <p:nvPr/>
        </p:nvSpPr>
        <p:spPr>
          <a:xfrm>
            <a:off x="1663430" y="2426277"/>
            <a:ext cx="7157125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Đánh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trải</a:t>
            </a:r>
            <a:r>
              <a:rPr lang="en-US" sz="2400" b="1" dirty="0"/>
              <a:t> </a:t>
            </a:r>
            <a:r>
              <a:rPr lang="en-US" sz="2400" b="1" dirty="0" err="1"/>
              <a:t>nghiệm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vi-VN" sz="2400" b="1" dirty="0"/>
              <a:t>dùng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quy</a:t>
            </a:r>
            <a:r>
              <a:rPr lang="en-US" sz="2400" b="1" dirty="0"/>
              <a:t> </a:t>
            </a:r>
            <a:r>
              <a:rPr lang="en-US" sz="2400" b="1" dirty="0" err="1"/>
              <a:t>trình</a:t>
            </a:r>
            <a:r>
              <a:rPr lang="en-US" sz="2400" b="1" dirty="0"/>
              <a:t> </a:t>
            </a:r>
            <a:r>
              <a:rPr lang="en-US" sz="2400" b="1" dirty="0" err="1"/>
              <a:t>đặt</a:t>
            </a:r>
            <a:r>
              <a:rPr lang="en-US" sz="2400" b="1" dirty="0"/>
              <a:t> </a:t>
            </a:r>
            <a:r>
              <a:rPr lang="en-US" sz="2400" b="1" dirty="0" err="1"/>
              <a:t>xe</a:t>
            </a:r>
            <a:endParaRPr lang="vi-V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Tối</a:t>
            </a:r>
            <a:r>
              <a:rPr lang="en-US" sz="2400" b="1" dirty="0"/>
              <a:t> </a:t>
            </a:r>
            <a:r>
              <a:rPr lang="en-US" sz="2400" b="1" dirty="0" err="1"/>
              <a:t>ưu</a:t>
            </a:r>
            <a:r>
              <a:rPr lang="en-US" sz="2400" b="1" dirty="0"/>
              <a:t> </a:t>
            </a:r>
            <a:r>
              <a:rPr lang="en-US" sz="2400" b="1" dirty="0" err="1"/>
              <a:t>hóa</a:t>
            </a:r>
            <a:r>
              <a:rPr lang="en-US" sz="2400" b="1" dirty="0"/>
              <a:t> </a:t>
            </a: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bổ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Tác</a:t>
            </a:r>
            <a:r>
              <a:rPr lang="en-US" sz="2400" b="1" dirty="0"/>
              <a:t> </a:t>
            </a:r>
            <a:r>
              <a:rPr lang="en-US" sz="2400" b="1" dirty="0" err="1"/>
              <a:t>động</a:t>
            </a:r>
            <a:r>
              <a:rPr lang="en-US" sz="2400" b="1" dirty="0"/>
              <a:t> </a:t>
            </a:r>
            <a:r>
              <a:rPr lang="en-US" sz="2400" b="1" dirty="0" err="1"/>
              <a:t>đến</a:t>
            </a:r>
            <a:r>
              <a:rPr lang="en-US" sz="2400" b="1" dirty="0"/>
              <a:t> </a:t>
            </a:r>
            <a:r>
              <a:rPr lang="en-US" sz="2400" b="1" dirty="0" err="1"/>
              <a:t>giao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môi</a:t>
            </a:r>
            <a:r>
              <a:rPr lang="en-US" sz="2400" b="1" dirty="0"/>
              <a:t> </a:t>
            </a:r>
            <a:r>
              <a:rPr lang="en-US" sz="2400" b="1" dirty="0" err="1"/>
              <a:t>trường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Quản</a:t>
            </a:r>
            <a:r>
              <a:rPr lang="en-US" sz="2400" b="1" dirty="0"/>
              <a:t> </a:t>
            </a:r>
            <a:r>
              <a:rPr lang="en-US" sz="2400" b="1" dirty="0" err="1"/>
              <a:t>lý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xế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phương</a:t>
            </a:r>
            <a:r>
              <a:rPr lang="en-US" sz="2400" b="1" dirty="0"/>
              <a:t> </a:t>
            </a:r>
            <a:r>
              <a:rPr lang="en-US" sz="2400" b="1" dirty="0" err="1"/>
              <a:t>tiện</a:t>
            </a:r>
            <a:endParaRPr lang="vi-VN" sz="2400" b="1" i="0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err="1"/>
              <a:t>Bảo</a:t>
            </a:r>
            <a:r>
              <a:rPr lang="en-US" sz="2400" b="1" dirty="0"/>
              <a:t> </a:t>
            </a:r>
            <a:r>
              <a:rPr lang="en-US" sz="2400" b="1" dirty="0" err="1"/>
              <a:t>mật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quyền</a:t>
            </a:r>
            <a:r>
              <a:rPr lang="en-US" sz="2400" b="1" dirty="0"/>
              <a:t> </a:t>
            </a:r>
            <a:r>
              <a:rPr lang="en-US" sz="2400" b="1" dirty="0" err="1"/>
              <a:t>riêng</a:t>
            </a:r>
            <a:r>
              <a:rPr lang="en-US" sz="2400" b="1" dirty="0"/>
              <a:t> </a:t>
            </a:r>
            <a:r>
              <a:rPr lang="en-US" sz="2400" b="1" dirty="0" err="1"/>
              <a:t>tư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855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II. NỘI DUNG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428044" y="1369911"/>
            <a:ext cx="5624509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công nghệ sử dụng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iải pháp công nghệ quản trị cho doanh nghiệp - Vinateks">
            <a:extLst>
              <a:ext uri="{FF2B5EF4-FFF2-40B4-BE49-F238E27FC236}">
                <a16:creationId xmlns:a16="http://schemas.microsoft.com/office/drawing/2014/main" id="{95B41546-0D45-8CC8-77AE-7EE1C8391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356" y="4533088"/>
            <a:ext cx="3353813" cy="25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5046F0-7E3B-B77D-B083-785CC0305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0" y="3132872"/>
            <a:ext cx="2166069" cy="124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ADD786-FB41-6DEF-757D-476F47E21FAE}"/>
              </a:ext>
            </a:extLst>
          </p:cNvPr>
          <p:cNvSpPr txBox="1"/>
          <p:nvPr/>
        </p:nvSpPr>
        <p:spPr>
          <a:xfrm>
            <a:off x="376699" y="4533088"/>
            <a:ext cx="180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/>
              <a:t>Android SDK</a:t>
            </a:r>
            <a:endParaRPr lang="en-US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034BD3-D0F6-375F-C49E-C6D25CF0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45" y="2682535"/>
            <a:ext cx="2287587" cy="1073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890B4C-9D66-E906-18F2-89A102DD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45" y="4739147"/>
            <a:ext cx="2108183" cy="1321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6AEB7-2F30-6834-3284-92475FD3D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003" y="2344743"/>
            <a:ext cx="2835651" cy="2821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A31AEF-F67D-D070-C5F4-3C2C9FE2564F}"/>
              </a:ext>
            </a:extLst>
          </p:cNvPr>
          <p:cNvSpPr txBox="1"/>
          <p:nvPr/>
        </p:nvSpPr>
        <p:spPr>
          <a:xfrm>
            <a:off x="6467841" y="5153852"/>
            <a:ext cx="197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Flutter Map</a:t>
            </a:r>
            <a:endParaRPr lang="en-US" sz="20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1CDE006-B9B7-3AD0-750D-FE7903C41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356" y="2324912"/>
            <a:ext cx="2570534" cy="18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0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3760242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36436" y="294164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543" y="3437909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543" y="3913014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Tìm kiếm đường đi, chọn vị trí, tiến hành đặt xe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543" y="4409277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Xem thông tin tài xế sau khi đặt đơn 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7441" y="2335488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Người dùng: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5864503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Thanh toán và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14955" y="5410556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Liên lạc với tài xế nếu cần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BF100-44F7-5EAB-069F-01214FE9C3D3}"/>
              </a:ext>
            </a:extLst>
          </p:cNvPr>
          <p:cNvSpPr txBox="1"/>
          <p:nvPr/>
        </p:nvSpPr>
        <p:spPr>
          <a:xfrm>
            <a:off x="1428044" y="4914293"/>
            <a:ext cx="7101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Theo dõi, cập nhật lộ trình di chuyển trên Flutter Map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17596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 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3563597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747454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Đăng kí, đăng nhập tài khoản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14955" y="3181106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tài khoản, thay đổi thông tin, chỉnh sửa mật khẩu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28044" y="3647080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Chấp nhận chuyến đi từ người dùng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320F1-3576-FBFF-26CF-AD6C986133DA}"/>
              </a:ext>
            </a:extLst>
          </p:cNvPr>
          <p:cNvSpPr txBox="1"/>
          <p:nvPr/>
        </p:nvSpPr>
        <p:spPr>
          <a:xfrm>
            <a:off x="1414955" y="4066425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Cập nhật trạng thái chuyến đi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Tài xế: </a:t>
            </a:r>
            <a:endParaRPr 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DC2DCB-66E1-68CB-5243-49FEC5FDC645}"/>
              </a:ext>
            </a:extLst>
          </p:cNvPr>
          <p:cNvSpPr txBox="1"/>
          <p:nvPr/>
        </p:nvSpPr>
        <p:spPr>
          <a:xfrm>
            <a:off x="1436436" y="4893142"/>
            <a:ext cx="643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Xem tổng ratings đánh giá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EC3D-6FDF-4087-EACC-45063D491D85}"/>
              </a:ext>
            </a:extLst>
          </p:cNvPr>
          <p:cNvSpPr txBox="1"/>
          <p:nvPr/>
        </p:nvSpPr>
        <p:spPr>
          <a:xfrm>
            <a:off x="1436435" y="4473797"/>
            <a:ext cx="775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 b="1" dirty="0"/>
              <a:t> Nhận Cash, xem tổng tiền nhận được của tất cả chuyến đi</a:t>
            </a: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D65A7-E6A7-DC42-F8AE-EAA7ED167824}"/>
              </a:ext>
            </a:extLst>
          </p:cNvPr>
          <p:cNvSpPr txBox="1"/>
          <p:nvPr/>
        </p:nvSpPr>
        <p:spPr>
          <a:xfrm>
            <a:off x="1414955" y="5293252"/>
            <a:ext cx="7560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danh sách và chi tiết danh sách tất cả các chuyến đi đã nhận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49D2F-024B-CF31-ED97-2403997556BA}"/>
              </a:ext>
            </a:extLst>
          </p:cNvPr>
          <p:cNvSpPr txBox="1"/>
          <p:nvPr/>
        </p:nvSpPr>
        <p:spPr>
          <a:xfrm>
            <a:off x="1414955" y="5946101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Quản lý trạng thái online, offline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9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4" grpId="0"/>
      <p:bldP spid="25" grpId="0"/>
      <p:bldP spid="26" grpId="0"/>
      <p:bldP spid="27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15;p43">
            <a:extLst>
              <a:ext uri="{FF2B5EF4-FFF2-40B4-BE49-F238E27FC236}">
                <a16:creationId xmlns:a16="http://schemas.microsoft.com/office/drawing/2014/main" id="{5F196024-2141-9806-F4F4-3438893FA933}"/>
              </a:ext>
            </a:extLst>
          </p:cNvPr>
          <p:cNvGrpSpPr/>
          <p:nvPr/>
        </p:nvGrpSpPr>
        <p:grpSpPr>
          <a:xfrm>
            <a:off x="96600" y="1241140"/>
            <a:ext cx="1141655" cy="976377"/>
            <a:chOff x="633196" y="2470734"/>
            <a:chExt cx="2175267" cy="2014733"/>
          </a:xfrm>
        </p:grpSpPr>
        <p:grpSp>
          <p:nvGrpSpPr>
            <p:cNvPr id="5" name="Google Shape;516;p43">
              <a:extLst>
                <a:ext uri="{FF2B5EF4-FFF2-40B4-BE49-F238E27FC236}">
                  <a16:creationId xmlns:a16="http://schemas.microsoft.com/office/drawing/2014/main" id="{67C863AD-7528-9C8F-C3AD-A48AB134DC1D}"/>
                </a:ext>
              </a:extLst>
            </p:cNvPr>
            <p:cNvGrpSpPr/>
            <p:nvPr/>
          </p:nvGrpSpPr>
          <p:grpSpPr>
            <a:xfrm>
              <a:off x="633196" y="2470734"/>
              <a:ext cx="2175267" cy="2014733"/>
              <a:chOff x="517774" y="1929250"/>
              <a:chExt cx="1631450" cy="1511050"/>
            </a:xfrm>
          </p:grpSpPr>
          <p:sp>
            <p:nvSpPr>
              <p:cNvPr id="9" name="Google Shape;517;p43">
                <a:extLst>
                  <a:ext uri="{FF2B5EF4-FFF2-40B4-BE49-F238E27FC236}">
                    <a16:creationId xmlns:a16="http://schemas.microsoft.com/office/drawing/2014/main" id="{D7A4C83C-CC4C-D157-370F-EB58F9FA53A3}"/>
                  </a:ext>
                </a:extLst>
              </p:cNvPr>
              <p:cNvSpPr/>
              <p:nvPr/>
            </p:nvSpPr>
            <p:spPr>
              <a:xfrm>
                <a:off x="714375" y="1929250"/>
                <a:ext cx="1314900" cy="13149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 dirty="0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" name="Google Shape;519;p43">
                <a:extLst>
                  <a:ext uri="{FF2B5EF4-FFF2-40B4-BE49-F238E27FC236}">
                    <a16:creationId xmlns:a16="http://schemas.microsoft.com/office/drawing/2014/main" id="{6EE8BDC4-A74A-2A12-AC36-D2A2AA5E1D2B}"/>
                  </a:ext>
                </a:extLst>
              </p:cNvPr>
              <p:cNvGrpSpPr/>
              <p:nvPr/>
            </p:nvGrpSpPr>
            <p:grpSpPr>
              <a:xfrm>
                <a:off x="517775" y="2566075"/>
                <a:ext cx="1631450" cy="874225"/>
                <a:chOff x="517775" y="2566075"/>
                <a:chExt cx="1631450" cy="874225"/>
              </a:xfrm>
            </p:grpSpPr>
            <p:sp>
              <p:nvSpPr>
                <p:cNvPr id="11" name="Google Shape;520;p43">
                  <a:extLst>
                    <a:ext uri="{FF2B5EF4-FFF2-40B4-BE49-F238E27FC236}">
                      <a16:creationId xmlns:a16="http://schemas.microsoft.com/office/drawing/2014/main" id="{B0C6E250-C23E-537A-6F89-8122DC93FFC7}"/>
                    </a:ext>
                  </a:extLst>
                </p:cNvPr>
                <p:cNvSpPr/>
                <p:nvPr/>
              </p:nvSpPr>
              <p:spPr>
                <a:xfrm>
                  <a:off x="517775" y="2566075"/>
                  <a:ext cx="1618000" cy="8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0" h="34969" extrusionOk="0">
                      <a:moveTo>
                        <a:pt x="822" y="1"/>
                      </a:moveTo>
                      <a:cubicBezTo>
                        <a:pt x="411" y="1"/>
                        <a:pt x="0" y="274"/>
                        <a:pt x="0" y="822"/>
                      </a:cubicBezTo>
                      <a:cubicBezTo>
                        <a:pt x="23" y="19676"/>
                        <a:pt x="15316" y="34969"/>
                        <a:pt x="34170" y="34969"/>
                      </a:cubicBezTo>
                      <a:cubicBezTo>
                        <a:pt x="34190" y="34969"/>
                        <a:pt x="34211" y="34969"/>
                        <a:pt x="34232" y="34969"/>
                      </a:cubicBezTo>
                      <a:cubicBezTo>
                        <a:pt x="46853" y="34969"/>
                        <a:pt x="58420" y="27989"/>
                        <a:pt x="64322" y="16846"/>
                      </a:cubicBezTo>
                      <a:cubicBezTo>
                        <a:pt x="64720" y="16172"/>
                        <a:pt x="64153" y="15591"/>
                        <a:pt x="63592" y="15591"/>
                      </a:cubicBezTo>
                      <a:cubicBezTo>
                        <a:pt x="63316" y="15591"/>
                        <a:pt x="63042" y="15731"/>
                        <a:pt x="62884" y="16070"/>
                      </a:cubicBezTo>
                      <a:cubicBezTo>
                        <a:pt x="57142" y="26862"/>
                        <a:pt x="45974" y="33332"/>
                        <a:pt x="34165" y="33332"/>
                      </a:cubicBezTo>
                      <a:cubicBezTo>
                        <a:pt x="31563" y="33332"/>
                        <a:pt x="28931" y="33018"/>
                        <a:pt x="26318" y="32367"/>
                      </a:cubicBezTo>
                      <a:cubicBezTo>
                        <a:pt x="11824" y="28760"/>
                        <a:pt x="1644" y="15750"/>
                        <a:pt x="1644" y="822"/>
                      </a:cubicBezTo>
                      <a:cubicBezTo>
                        <a:pt x="1644" y="274"/>
                        <a:pt x="1233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Google Shape;521;p43">
                  <a:extLst>
                    <a:ext uri="{FF2B5EF4-FFF2-40B4-BE49-F238E27FC236}">
                      <a16:creationId xmlns:a16="http://schemas.microsoft.com/office/drawing/2014/main" id="{FCD5058B-5BDF-53E8-6C4C-13E9B8559639}"/>
                    </a:ext>
                  </a:extLst>
                </p:cNvPr>
                <p:cNvSpPr/>
                <p:nvPr/>
              </p:nvSpPr>
              <p:spPr>
                <a:xfrm>
                  <a:off x="1973450" y="2907425"/>
                  <a:ext cx="175775" cy="19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" h="7785" extrusionOk="0">
                      <a:moveTo>
                        <a:pt x="6340" y="0"/>
                      </a:moveTo>
                      <a:cubicBezTo>
                        <a:pt x="6228" y="0"/>
                        <a:pt x="6112" y="28"/>
                        <a:pt x="6004" y="87"/>
                      </a:cubicBezTo>
                      <a:lnTo>
                        <a:pt x="457" y="3306"/>
                      </a:lnTo>
                      <a:cubicBezTo>
                        <a:pt x="1" y="3580"/>
                        <a:pt x="1" y="4219"/>
                        <a:pt x="457" y="4493"/>
                      </a:cubicBezTo>
                      <a:lnTo>
                        <a:pt x="6004" y="7688"/>
                      </a:lnTo>
                      <a:cubicBezTo>
                        <a:pt x="6115" y="7755"/>
                        <a:pt x="6232" y="7785"/>
                        <a:pt x="6347" y="7785"/>
                      </a:cubicBezTo>
                      <a:cubicBezTo>
                        <a:pt x="6704" y="7785"/>
                        <a:pt x="7031" y="7492"/>
                        <a:pt x="7031" y="7095"/>
                      </a:cubicBezTo>
                      <a:lnTo>
                        <a:pt x="7031" y="681"/>
                      </a:lnTo>
                      <a:cubicBezTo>
                        <a:pt x="7031" y="281"/>
                        <a:pt x="6700" y="0"/>
                        <a:pt x="6340" y="0"/>
                      </a:cubicBezTo>
                      <a:close/>
                    </a:path>
                  </a:pathLst>
                </a:custGeom>
                <a:solidFill>
                  <a:srgbClr val="9B9B7A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Calibri"/>
                    <a:buNone/>
                  </a:pPr>
                  <a:endPara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" name="Google Shape;522;p43">
              <a:extLst>
                <a:ext uri="{FF2B5EF4-FFF2-40B4-BE49-F238E27FC236}">
                  <a16:creationId xmlns:a16="http://schemas.microsoft.com/office/drawing/2014/main" id="{D33794DE-42A4-8665-7134-8225F7BA8E0B}"/>
                </a:ext>
              </a:extLst>
            </p:cNvPr>
            <p:cNvGrpSpPr/>
            <p:nvPr/>
          </p:nvGrpSpPr>
          <p:grpSpPr>
            <a:xfrm>
              <a:off x="1610434" y="3174044"/>
              <a:ext cx="140549" cy="309258"/>
              <a:chOff x="1101350" y="2388550"/>
              <a:chExt cx="70125" cy="154300"/>
            </a:xfrm>
          </p:grpSpPr>
          <p:sp>
            <p:nvSpPr>
              <p:cNvPr id="7" name="Google Shape;523;p43">
                <a:extLst>
                  <a:ext uri="{FF2B5EF4-FFF2-40B4-BE49-F238E27FC236}">
                    <a16:creationId xmlns:a16="http://schemas.microsoft.com/office/drawing/2014/main" id="{9363A744-5907-CC3A-73CB-00334A5281B5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525;p43">
                <a:extLst>
                  <a:ext uri="{FF2B5EF4-FFF2-40B4-BE49-F238E27FC236}">
                    <a16:creationId xmlns:a16="http://schemas.microsoft.com/office/drawing/2014/main" id="{83AC3513-9665-E54E-DC79-9FE068747DAB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Calibri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AD3FE4-15A7-FC02-0720-86EC5369D73E}"/>
              </a:ext>
            </a:extLst>
          </p:cNvPr>
          <p:cNvSpPr/>
          <p:nvPr/>
        </p:nvSpPr>
        <p:spPr>
          <a:xfrm>
            <a:off x="359923" y="1470886"/>
            <a:ext cx="680802" cy="4237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7CE61-59AF-7B09-7E30-61BE6E4E3DCF}"/>
              </a:ext>
            </a:extLst>
          </p:cNvPr>
          <p:cNvSpPr txBox="1"/>
          <p:nvPr/>
        </p:nvSpPr>
        <p:spPr>
          <a:xfrm>
            <a:off x="1428044" y="292310"/>
            <a:ext cx="9335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bg1"/>
                </a:solidFill>
              </a:rPr>
              <a:t>III.CHỨC NĂNG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6" name="Google Shape;496;p42">
            <a:extLst>
              <a:ext uri="{FF2B5EF4-FFF2-40B4-BE49-F238E27FC236}">
                <a16:creationId xmlns:a16="http://schemas.microsoft.com/office/drawing/2014/main" id="{8231864C-B574-C1DA-2D9D-96960FA8B70C}"/>
              </a:ext>
            </a:extLst>
          </p:cNvPr>
          <p:cNvSpPr/>
          <p:nvPr/>
        </p:nvSpPr>
        <p:spPr>
          <a:xfrm>
            <a:off x="1303371" y="1369911"/>
            <a:ext cx="3484939" cy="723875"/>
          </a:xfrm>
          <a:prstGeom prst="roundRect">
            <a:avLst>
              <a:gd name="adj" fmla="val 50000"/>
            </a:avLst>
          </a:prstGeom>
          <a:solidFill>
            <a:srgbClr val="FBF5E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vi-VN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 chức năng  </a:t>
            </a:r>
            <a:endParaRPr sz="3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ECE65-E9BD-476E-6B70-DFB9A50E5770}"/>
              </a:ext>
            </a:extLst>
          </p:cNvPr>
          <p:cNvSpPr txBox="1"/>
          <p:nvPr/>
        </p:nvSpPr>
        <p:spPr>
          <a:xfrm>
            <a:off x="1428044" y="2989918"/>
            <a:ext cx="52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Không có tài xế nào đang hoạt động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BCC-82B1-F2F7-5327-9FC6E322D36C}"/>
              </a:ext>
            </a:extLst>
          </p:cNvPr>
          <p:cNvSpPr txBox="1"/>
          <p:nvPr/>
        </p:nvSpPr>
        <p:spPr>
          <a:xfrm>
            <a:off x="1428044" y="3531973"/>
            <a:ext cx="777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Chỉ có một đơn hàng nhưng có nhiều tài xế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7C2A4-8D98-0162-B02D-14391501CBC2}"/>
              </a:ext>
            </a:extLst>
          </p:cNvPr>
          <p:cNvSpPr txBox="1"/>
          <p:nvPr/>
        </p:nvSpPr>
        <p:spPr>
          <a:xfrm>
            <a:off x="1414955" y="4008719"/>
            <a:ext cx="733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Có nhiều đơn hàng hơn tài xế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6A219-5913-4EF5-786E-765B02F8478F}"/>
              </a:ext>
            </a:extLst>
          </p:cNvPr>
          <p:cNvSpPr txBox="1"/>
          <p:nvPr/>
        </p:nvSpPr>
        <p:spPr>
          <a:xfrm>
            <a:off x="1028583" y="2313802"/>
            <a:ext cx="5227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Xử lý những ngoại lệ: </a:t>
            </a:r>
            <a:endParaRPr 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18F50-1E48-1C0F-A85A-2AB3918DE57E}"/>
              </a:ext>
            </a:extLst>
          </p:cNvPr>
          <p:cNvSpPr txBox="1"/>
          <p:nvPr/>
        </p:nvSpPr>
        <p:spPr>
          <a:xfrm>
            <a:off x="1028583" y="4530855"/>
            <a:ext cx="83633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Cập Nhật thông tin hiển thị trên bản đồ Flutter Map:</a:t>
            </a:r>
            <a:endParaRPr 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3A2D59-DEDB-D26D-1EAE-C812EE556BD6}"/>
              </a:ext>
            </a:extLst>
          </p:cNvPr>
          <p:cNvSpPr txBox="1"/>
          <p:nvPr/>
        </p:nvSpPr>
        <p:spPr>
          <a:xfrm>
            <a:off x="1428044" y="5110711"/>
            <a:ext cx="6343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Hiển thị những vị trí có tài xế đang online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4C5FF-C29C-ACC9-5E62-80B3C0E375AC}"/>
              </a:ext>
            </a:extLst>
          </p:cNvPr>
          <p:cNvSpPr txBox="1"/>
          <p:nvPr/>
        </p:nvSpPr>
        <p:spPr>
          <a:xfrm>
            <a:off x="1428044" y="5629332"/>
            <a:ext cx="634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000" b="1" dirty="0"/>
              <a:t>Tính khoảng cách và tính giá tiền tùy thuộc vào từng loại xe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28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569</Words>
  <Application>Microsoft Office PowerPoint</Application>
  <PresentationFormat>Widescreen</PresentationFormat>
  <Paragraphs>92</Paragraphs>
  <Slides>12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Wingdings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Ly Phạm</cp:lastModifiedBy>
  <cp:revision>10</cp:revision>
  <dcterms:modified xsi:type="dcterms:W3CDTF">2024-01-10T15:13:56Z</dcterms:modified>
</cp:coreProperties>
</file>